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  <p:sldId id="388" r:id="rId134"/>
    <p:sldId id="389" r:id="rId135"/>
    <p:sldId id="390" r:id="rId136"/>
    <p:sldId id="391" r:id="rId137"/>
    <p:sldId id="392" r:id="rId138"/>
    <p:sldId id="393" r:id="rId13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7" d="100"/>
          <a:sy n="77" d="100"/>
        </p:scale>
        <p:origin x="16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00482-4250-48FF-BBB0-FBD170E706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C52B6F-46E0-42C6-B0CA-A6C715E746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73E4F8-5DA9-488A-B991-810790D82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7F71A7-F39F-466A-85B4-569EF311E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6AEC2-7FDF-4BA7-9048-30C0C335D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48428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2728AC-C241-4BF5-A6BA-41BC0B317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D3CE3-3513-4551-B623-19EDB0FF96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1BF298-552D-49DA-92D7-E58F822F2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D4B166-B592-4878-B0D6-122860668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A903-3DFB-4D3B-80B9-7E7FDE5BB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4660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6EB05-F74C-4A8D-BFF0-D1CF2D4816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BAAEB-94F4-48CC-B75A-712029B767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CABBD2-F6D2-4037-A0EC-7B66D97AF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BEAA1F-DAD9-438A-AA30-2E48278F7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E318C3-CBB0-4619-AAF7-6AF0A4885B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9327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D2045-9D64-4195-B566-B5411922F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6CF0AA-E544-410F-AF98-81EF9E71B7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84A408-226F-4E70-9ADC-F841AD171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1C18AB-F291-4404-AF2B-35A2DBB16A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97E06C-6C91-447A-8E21-14EAAC923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3485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1F2EDF-8B66-401D-978A-3087B0EED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BC323E-98A3-4FE6-80D0-43E869DC8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B4D6A-D87D-449A-90D6-0C18CF54C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3D437-7667-4BB8-AD3C-9019553D8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A45BC4-CF6E-4536-8958-C3AC6842F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1123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EE23B-B834-4A33-B9CD-8C2F230B9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E58EE-9F59-4A3E-87E7-7E54C0403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0552FE-0DD1-4568-AF5A-5472594E37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75115-9C82-497C-BB75-D71B49430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C5C1E1-9656-4A90-B4E1-7430157C1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32F644-C112-4710-A1E0-79DCCBA9C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3983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1A91-5F02-48D9-9A80-5AD7B09450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44A098-D915-45A6-B34D-C0C43018FF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FB78D02-8433-4D92-8061-927F07ED9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BDC9930-C774-4571-9329-6DE2188B4E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148C0-D406-4E4C-ACDB-F884018480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B835D5-EBF2-4E62-8080-23A9E84746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C50796-DEE2-49E8-911E-D1F9B59E6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4BF792-71AE-4805-9B48-8CC92D6A5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26022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2CC82-B541-49F5-A72A-1A2BCB8AF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8E4080-428D-4C30-B7BC-5FC1A1746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D96C7A-7CD5-4484-A8C7-962C73CE8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C6D77-9B27-4A9E-A040-22E42E137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75343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55C615-869C-481D-859D-0B97518CA3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E341C9-2F10-4D49-8CB0-8B14E681D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7011B-3448-4CF9-BCBD-057B9D9E22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623201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4B313E-1D7B-49E0-9A7A-06D416B173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45B2AB-98B8-4888-A4C7-3E48B3DD2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0A0875-F899-4513-805F-B06804044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9AEF096-4147-4F28-8837-435E9C629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CBCC5-8C9F-43C5-84CA-E27181956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02F089-AE70-40B8-9105-55EF7CA7E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37587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8CBF9-1863-4C1B-B094-93C27575B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3583A16-CD22-4466-904F-2B6052A2CB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0AC5CD-CE13-4FD0-8E59-3427E8E69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1C5DB-D3F0-4A83-8C16-AA91FF03F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8EE714-D8AC-4728-8123-AFB5293B06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C779DC-7FE6-4DCC-894F-DE93A021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95810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62DB4F-E409-4DC6-A6EF-BC4DC660E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D25D5E-0372-4A56-9152-BEB06F5ADA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F87368-CD3C-41BE-943B-8617F8828C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53A2F-C9FC-4945-B378-9638BB6000C9}" type="datetimeFigureOut">
              <a:rPr lang="fr-FR" smtClean="0"/>
              <a:t>26/02/2019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DC753-44E7-4497-B018-AF33AE7552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597B0A-D64C-48DB-A1D6-CD85912B19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4FB009-BD9A-44DA-AA1E-F815B3839AC8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29728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A9CB97-656A-4343-A7FB-12073C5388F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7534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68AD5-44B3-469E-93D5-713F0831B6D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4518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CD47603-1144-4413-8996-3E1AE4E01C6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094654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C3A7D-A2C2-4B05-9FA3-E9A22C32607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61845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F0B2D-D3C6-44CF-9E0A-53C12D4F08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393901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CDD102-1BC7-4482-834A-EC7A7632509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43647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42CCDD-F0F8-4C10-A51D-1ED2CCD0E20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10565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E057F-BE26-4D31-8E9B-174F0B8804E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46148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E13C57-41CC-437E-B9D2-7C00013C03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815199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3F396E-7E6B-422E-B2A0-E57490C9A2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465097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504936-BA7C-48CC-951B-70BE1D7D53E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221823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508EC12-84D6-4630-9FD5-208B1E1C91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51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79D742-4B1E-4F1E-BD7B-898DC338F62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3582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91432-9C12-419B-B877-F57AF95C02B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72952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D7FC40-69A6-48E7-A819-BFFD2F59F0F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92597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96896A-D494-4C38-99EF-8B22578117D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3033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D1904A-E415-4983-9FCB-379210750D2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068953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9FBF37-2ABA-4811-93D6-74FFBEAA159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2145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8F2D981-0E3A-4DDE-86AC-9C7A84F6DA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68622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D999D-C49E-40AA-8078-17AD9F69058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9184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6C1AF9-11B0-4176-BFF0-B8D9D92FC7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9389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466418-A823-4048-9AEB-39DEADE41D3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66848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F5B6B8-31EA-4C5D-A2B4-F4224B4968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47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6FC6B-C90F-445A-B167-B78253C1F4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5224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47D957-69CF-4B06-B8A3-0E7531191F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393695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B6BDD4A-7A2D-4F4B-B0DC-161ECA3D20A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77574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E1FB91-422E-4C5E-BFEA-A4F935FF85D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6432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029BFD-F242-4161-835C-436DF178A4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335043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9BC1B3-9A97-49F2-989E-CAC6247AAD8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437763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05CE353-EB81-4716-B626-15E99909114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583755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737FBB-637D-4F40-BEE0-42958BA7FDB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6715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76728BA-152D-4165-9713-52FCACDD3C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054757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CCFEA7-44AF-4E36-BBB0-953AA9872DA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80229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F80C3D-4834-4E56-8DE7-752AD129A51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0556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34418-473B-488D-BC17-28C57C0447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248022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51EB5DF-B300-4F36-A3E4-FDEB16F6E6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93634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3D9583-2C32-4B7C-BB64-252C038411F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4961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1F42CF-F599-4753-BFBF-7C625575BB0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469231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A79EAE-4743-45BE-82D2-D7DCFF4E9CD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25331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4A3442-A98F-48A8-81FE-A94643E432D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1893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FCCC2-03CB-48DD-B0AC-6E8A5F6BB8B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72344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479E6B-3502-4CD7-A8C9-8810066362E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307220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E275D6-B284-4A83-B426-60B50B902FF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069680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4FB30E-4F1D-4F4A-8FAD-365DCD18DDE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1926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F86FEB-52FD-43B2-BFE4-7B3474931D4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1243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D07881B-AE4C-41AC-AA28-BBB9E96388A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23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5475D-3F61-4040-9479-3D5E37056AF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3588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7843D5-ECDD-4F5E-93B1-B7BF554FE5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523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4F9613-15BD-4872-BA1A-0360627A689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5689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1980FF-0F3B-42AA-A410-6468EBF2087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687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EB632E3-176E-42D9-A15A-8A1CDCF0239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238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BB7291-5066-47D6-8A8C-2A01EFE44C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2409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E8A3DB7-F8D2-4321-885B-CB25A5E0C38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96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1AF3F5-6BFA-4299-B545-0EA811A3B29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325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A6C34-06FC-41C6-A9E4-42DB3775A8E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5552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C085FC-E2E8-455A-A61D-B3450D82C10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85525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C5710A-670E-4355-80C3-F0FA7F6D41D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8768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FF98D-22F3-4748-9E46-E33034D6BA4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0992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0981B-48C9-46CB-8067-92809B278DC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6832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1EDDE0-DFDE-4867-A061-24C82207B97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989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7E6A53-7CD8-456C-9E14-6DDB2366D93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6241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BC9518-DB2C-4CF6-9624-F29039A504C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11504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679CA6-6296-4E29-80A1-05319BD6702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572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3EC6C2-2B57-41F8-9FC8-0ADF33E129B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1482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5B7EA0D-36B9-4FE0-85DF-4ECFD30FD59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51249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0CDD6D-2A86-41D4-9106-1230E8A0804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6260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DFE14C-8F41-4818-A134-90BB9ABAB3E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920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DEDFD0-B14F-4BF9-8C54-C906E32E627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818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9929F5-ED7D-4279-B089-D67145A9C8D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16501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EEE78E-8D28-4160-BE22-ED605AEEA14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810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2D9A14-5938-4FC0-92FE-6192EFADC0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968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F0B926B-7C21-4CEC-BEE8-F277DCAD048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694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0DB6C1-95CD-4082-B14D-48CB09E9C0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4211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8954A7-E27E-4D33-9FCD-04C3812F684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6835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F56FE-FC2E-4855-B237-54003175415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209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DA4C21-F95F-4AB8-B9B4-24CF753A5D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4792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E563BD-4E29-4112-B855-A4F0FFE4963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88568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881B53A-1666-4C3A-952E-2253D63296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269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D1C57A-C28E-4152-8F59-FD67929B140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061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BAA722-1E42-4E92-8DFF-E45D551B3E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93585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84D420-BC49-4A3A-AB66-AE784D510A99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3933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64B0EFB-38A5-4511-8BE7-91FD5809DA5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643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D081C01-C417-43EA-95BB-B48FD665CE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6032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529CDD-B409-4C5E-A201-1C6FBDA9FD5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73473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3B77F0-97BD-49A7-91CF-19F61F6A316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416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704635-D1FF-4666-964F-CD8EBD5F5DA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5599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096202-583E-4F32-A741-27CB47ECAA8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5399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C0DB21-C2A8-44A4-B4AF-8C14853939AA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086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161D39-A1B2-4E32-8C96-AB177B6C08B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78641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0748B1-FD1D-40A2-BB98-2AD0056A7A28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2589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20A217-1400-41E0-BFEB-92B881675D7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5571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1590C0-1763-4274-B0A3-32B50471065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4290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0C46BB-33F3-4FEF-87B9-991638EF9D1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1302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B68B7-3505-46A5-8F7E-7BCFA09CD6A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4791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D72A44C-9A88-4F15-9888-76BB64F7FE4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777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40EE0F-ABB4-4D4E-BDD8-8503F7D9A97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7608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0643100-A538-4765-87C5-31486727979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6198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18156B-A445-49BE-8580-E233367D0E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055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7514D1-6C10-4910-87F1-CB187E05CB3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9386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776140-0E00-43DC-9C8C-5795F24627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6253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4312C3D-EAA5-465A-B964-EC3826572A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44801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C7496F-52C9-4A95-B8B0-22F7BFD7466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470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FB80C1-EDF5-411D-A2B2-DF08E506AA6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16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2550FBB-7D11-4E8D-8BC5-4077F4B7661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2904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EF4B525-2543-4A66-8732-3ACDAA270A4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2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3CD41B6-CCA1-4B23-AAB9-A464E6A5AC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27249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52124FF-BE12-409F-8ECA-2070D00851A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76981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D6FB91-648C-4F95-A879-39B69E0C9A5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8102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884842-42B0-4E4B-8C7E-C2953134E2F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961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3534A0-D9EA-4287-B3A6-B6C9AD9037D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72478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DFEB315-B33A-4DF9-99D4-56948FADA96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926697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651799-30D8-4F46-A82D-D78F222EEB0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20918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71AA787-F2FC-4FA0-A02D-301B014DF50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44267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3FB4812-3560-44DA-8921-DEEB5A414C0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886471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194CE8-CF9C-4A75-A65E-76B8DB2F183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808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1597FE6-8549-4F56-9E7A-4AB0A318F30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310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0C9028-C3F1-4492-88F0-FD973D41DD4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1231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37C90B-A67A-4733-8C9F-86447E38BB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419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D13C84-142F-4DD4-BB2F-3F3BFD024A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09833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59F461-61F5-4C3F-B644-BE2EDFF3A31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65068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3E7249F-A574-4E80-A698-4560D231A33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2413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8DD518-A4CE-4456-983F-62242DE6470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006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9A91982-EEA7-4E08-80B3-20C968A6E80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19546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F773B9-E1C2-46E3-A7E8-24DDE742AAD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30710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20851D-EA9C-4A50-908C-A9ACD9F5387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286134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ED64D2-B3F6-4BF9-B4BC-86F3CAF9AF7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9453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BE8339-9002-4647-B12C-CB7753E5BB2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0372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FE9CB0-7A80-4171-BD6A-4F7C2D65422F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6519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1FC9F9-32B1-420E-B5D8-06E49398696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7076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DE1CCF-4734-4F47-B054-348EDB401C2E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44252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9472DC-E678-4C5E-8C01-AD5729E39EE7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296599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24331B-6AB4-43E3-9DBA-7440DE68E115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0744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AE21CC5-7A1F-40E7-8E78-5A59288A278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530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04F224-61DC-497C-82AB-0B1918667C16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8658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4DDA96B-8241-464F-A9AB-FDA74B56BEE1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565906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D01C53A-7716-4BB7-9943-41E2BE89996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92860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6A434A-0634-4069-B1AE-0D3548968092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153943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F2DC2C-12A6-423B-B0B3-91471AB4779D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106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0</Words>
  <Application>Microsoft Office PowerPoint</Application>
  <PresentationFormat>Widescreen</PresentationFormat>
  <Paragraphs>0</Paragraphs>
  <Slides>138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138</vt:i4>
      </vt:variant>
    </vt:vector>
  </HeadingPairs>
  <TitlesOfParts>
    <vt:vector size="14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Thierry Chaput</dc:creator>
  <cp:lastModifiedBy>Catherine Despres</cp:lastModifiedBy>
  <cp:revision>11</cp:revision>
  <dcterms:created xsi:type="dcterms:W3CDTF">2017-09-05T21:58:07Z</dcterms:created>
  <dcterms:modified xsi:type="dcterms:W3CDTF">2019-02-26T08:27:07Z</dcterms:modified>
</cp:coreProperties>
</file>